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6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843"/>
            <a:ext cx="10515600" cy="5638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9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1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8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3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4FEA-3A8C-4429-949F-1C061943B070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2B02-64D6-4027-B888-D01C635E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26.1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solve</a:t>
            </a:r>
          </a:p>
        </p:txBody>
      </p:sp>
    </p:spTree>
    <p:extLst>
      <p:ext uri="{BB962C8B-B14F-4D97-AF65-F5344CB8AC3E}">
        <p14:creationId xmlns:p14="http://schemas.microsoft.com/office/powerpoint/2010/main" val="2783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66054" y="538163"/>
            <a:ext cx="1087395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5294204" y="852270"/>
            <a:ext cx="1378445" cy="23275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018638" y="3295135"/>
            <a:ext cx="8238" cy="4448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720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46401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66054" y="538163"/>
            <a:ext cx="1087395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909752" y="906162"/>
            <a:ext cx="543697" cy="24384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362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66054" y="538163"/>
            <a:ext cx="1087395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909752" y="906162"/>
            <a:ext cx="461318" cy="26690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20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66054" y="538163"/>
            <a:ext cx="1087395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909752" y="906162"/>
            <a:ext cx="543697" cy="36328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552303" y="4720281"/>
            <a:ext cx="16475" cy="9473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38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66054" y="538163"/>
            <a:ext cx="1087395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909752" y="906162"/>
            <a:ext cx="1944129" cy="24466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936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66054" y="538163"/>
            <a:ext cx="1087395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917989" y="906162"/>
            <a:ext cx="1664043" cy="26361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5727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66054" y="538163"/>
            <a:ext cx="1087395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909752" y="906162"/>
            <a:ext cx="1861751" cy="35669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993924" y="4728519"/>
            <a:ext cx="16475" cy="9473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527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57816" y="444843"/>
            <a:ext cx="593125" cy="4777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4864080" y="852667"/>
            <a:ext cx="1075401" cy="11244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824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6409038" y="2059459"/>
            <a:ext cx="1128584" cy="164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446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448432" y="538163"/>
            <a:ext cx="560173" cy="3515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728519" y="889686"/>
            <a:ext cx="593124" cy="18040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634681" y="2759676"/>
            <a:ext cx="1153297" cy="8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721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957" y="730979"/>
            <a:ext cx="10668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9472" y="538163"/>
            <a:ext cx="927305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678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33103" y="538163"/>
            <a:ext cx="1178011" cy="3103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922109" y="848497"/>
            <a:ext cx="564291" cy="31962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947719" y="4127157"/>
            <a:ext cx="873211" cy="8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809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41341" y="538163"/>
            <a:ext cx="395416" cy="4009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539049" y="939114"/>
            <a:ext cx="626075" cy="33528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923005" y="4333104"/>
            <a:ext cx="74964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827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384324" y="2141838"/>
            <a:ext cx="24714" cy="18782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400800" y="2133600"/>
            <a:ext cx="1326292" cy="19111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0337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384324" y="4283676"/>
            <a:ext cx="8238" cy="10132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367849" y="4291914"/>
            <a:ext cx="1178010" cy="10132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177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382530" y="538163"/>
            <a:ext cx="724929" cy="367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4"/>
          </p:cNvCxnSpPr>
          <p:nvPr/>
        </p:nvCxnSpPr>
        <p:spPr>
          <a:xfrm>
            <a:off x="4744995" y="906162"/>
            <a:ext cx="1408670" cy="242192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458465" y="3410465"/>
            <a:ext cx="1054443" cy="411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94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08389" y="403654"/>
            <a:ext cx="1169773" cy="4942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893276" y="897924"/>
            <a:ext cx="691978" cy="47779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782962" y="5865341"/>
            <a:ext cx="1219200" cy="82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928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7510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90768" y="444843"/>
            <a:ext cx="683740" cy="5272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732638" y="972065"/>
            <a:ext cx="1396313" cy="35916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3390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400800" y="4679092"/>
            <a:ext cx="16476" cy="12274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799438" y="4341341"/>
            <a:ext cx="988540" cy="1738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04454" y="5214551"/>
            <a:ext cx="52722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298724" y="4341341"/>
            <a:ext cx="716692" cy="1738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685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08757" y="708454"/>
            <a:ext cx="2213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Suggested Comments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7367" y="538163"/>
            <a:ext cx="495726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41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957" y="730979"/>
            <a:ext cx="1066800" cy="1238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9472" y="538163"/>
            <a:ext cx="927305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4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165124" y="2129481"/>
            <a:ext cx="16475" cy="33033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374292" y="538163"/>
            <a:ext cx="1120346" cy="3927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926227" y="947351"/>
            <a:ext cx="304800" cy="10544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008605" y="1968843"/>
            <a:ext cx="897925" cy="2224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74507" y="5432854"/>
            <a:ext cx="832023" cy="2018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2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291914" y="436605"/>
            <a:ext cx="1285102" cy="45308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</p:cNvCxnSpPr>
          <p:nvPr/>
        </p:nvCxnSpPr>
        <p:spPr>
          <a:xfrm>
            <a:off x="4934465" y="889686"/>
            <a:ext cx="148281" cy="12686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008605" y="2166551"/>
            <a:ext cx="914400" cy="1977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08605" y="5226908"/>
            <a:ext cx="914400" cy="1977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148649" y="2372496"/>
            <a:ext cx="24713" cy="28420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330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659395" y="3229232"/>
            <a:ext cx="1" cy="5107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366054" y="538163"/>
            <a:ext cx="1120346" cy="3844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4"/>
          </p:cNvCxnSpPr>
          <p:nvPr/>
        </p:nvCxnSpPr>
        <p:spPr>
          <a:xfrm>
            <a:off x="4926227" y="922638"/>
            <a:ext cx="436605" cy="21253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728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6647935" y="2129481"/>
            <a:ext cx="16475" cy="33033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4374292" y="565580"/>
            <a:ext cx="1120346" cy="3927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5330567" y="900782"/>
            <a:ext cx="1383271" cy="11010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491416" y="1968843"/>
            <a:ext cx="897925" cy="2224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57318" y="5432854"/>
            <a:ext cx="832023" cy="2018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87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6614983" y="2302476"/>
            <a:ext cx="1" cy="29697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4366054" y="538163"/>
            <a:ext cx="1120346" cy="3927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81600" y="930876"/>
            <a:ext cx="1499286" cy="12439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458464" y="2141838"/>
            <a:ext cx="897925" cy="2224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24366" y="5276335"/>
            <a:ext cx="832023" cy="2018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73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385" y="538163"/>
            <a:ext cx="7585230" cy="5638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423719" y="538163"/>
            <a:ext cx="1046205" cy="3268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5316711" y="817113"/>
            <a:ext cx="1314748" cy="21814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340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.potx" id="{BCEB7CAE-DBF8-41E7-965C-AC9CA1A9A9E1}" vid="{3BCF2857-91E3-4CC5-BFDE-BEF7C4141E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</Words>
  <Application>Microsoft Office PowerPoint</Application>
  <PresentationFormat>Widescreen</PresentationFormat>
  <Paragraphs>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Module 26.1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2015-09-03T19:48:22Z</dcterms:created>
  <dcterms:modified xsi:type="dcterms:W3CDTF">2019-08-01T17:27:37Z</dcterms:modified>
</cp:coreProperties>
</file>